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6B23-E4DA-45F0-9AF5-ADEB58F690D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0394-8950-42ED-A9B6-9FB1DF4C9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III</a:t>
            </a:r>
          </a:p>
          <a:p>
            <a:pPr algn="ctr"/>
            <a:r>
              <a:rPr lang="ru-RU" sz="3200" b="1" dirty="0" smtClean="0"/>
              <a:t>ТИП С</a:t>
            </a:r>
            <a:r>
              <a:rPr lang="en-US" sz="3200" b="1" dirty="0" smtClean="0"/>
              <a:t>NIDARIA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ANTHOZOA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HYDROZOA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0899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Cyclolites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 –</a:t>
            </a:r>
            <a:r>
              <a:rPr lang="ru-RU" sz="2400" b="1" i="1" dirty="0" smtClean="0">
                <a:solidFill>
                  <a:schemeClr val="tx1"/>
                </a:solidFill>
              </a:rPr>
              <a:t> палеоген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Hexacorallia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Stylina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K</a:t>
            </a:r>
            <a:r>
              <a:rPr lang="en-US" sz="2400" b="1" i="1" baseline="-25000" dirty="0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D:\ЕГОР\универ\ПАЛЕОНТОЛОГИЯ\Альбом\DSC02551.JPG"/>
          <p:cNvPicPr>
            <a:picLocks noChangeAspect="1" noChangeArrowheads="1"/>
          </p:cNvPicPr>
          <p:nvPr/>
        </p:nvPicPr>
        <p:blipFill>
          <a:blip r:embed="rId3" cstate="print"/>
          <a:srcRect l="18455" r="24606" b="41010"/>
          <a:stretch>
            <a:fillRect/>
          </a:stretch>
        </p:blipFill>
        <p:spPr bwMode="auto">
          <a:xfrm>
            <a:off x="4788024" y="2348880"/>
            <a:ext cx="4032448" cy="3133218"/>
          </a:xfrm>
          <a:prstGeom prst="rect">
            <a:avLst/>
          </a:prstGeom>
          <a:noFill/>
        </p:spPr>
      </p:pic>
      <p:pic>
        <p:nvPicPr>
          <p:cNvPr id="15363" name="Picture 3" descr="D:\ЕГОР\универ\ПАЛЕОНТОЛОГИЯ\Альбом\DSC02554.JPG"/>
          <p:cNvPicPr>
            <a:picLocks noChangeAspect="1" noChangeArrowheads="1"/>
          </p:cNvPicPr>
          <p:nvPr/>
        </p:nvPicPr>
        <p:blipFill>
          <a:blip r:embed="rId4" cstate="print"/>
          <a:srcRect l="30758" t="16404" r="29528" b="49213"/>
          <a:stretch>
            <a:fillRect/>
          </a:stretch>
        </p:blipFill>
        <p:spPr bwMode="auto">
          <a:xfrm>
            <a:off x="323528" y="2636912"/>
            <a:ext cx="410311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0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Leptoria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i="1" dirty="0" smtClean="0">
                <a:solidFill>
                  <a:schemeClr val="tx1"/>
                </a:solidFill>
              </a:rPr>
              <a:t> – Q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Hexacorallia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Acropora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D:\ЕГОР\универ\ПАЛЕОНТОЛОГИЯ\Альбом\DSC02552.JPG"/>
          <p:cNvPicPr>
            <a:picLocks noChangeAspect="1" noChangeArrowheads="1"/>
          </p:cNvPicPr>
          <p:nvPr/>
        </p:nvPicPr>
        <p:blipFill>
          <a:blip r:embed="rId3" cstate="print"/>
          <a:srcRect l="22761" t="10663" r="23991" b="40764"/>
          <a:stretch>
            <a:fillRect/>
          </a:stretch>
        </p:blipFill>
        <p:spPr bwMode="auto">
          <a:xfrm>
            <a:off x="323528" y="2492896"/>
            <a:ext cx="4105086" cy="2808312"/>
          </a:xfrm>
          <a:prstGeom prst="rect">
            <a:avLst/>
          </a:prstGeom>
          <a:noFill/>
        </p:spPr>
      </p:pic>
      <p:pic>
        <p:nvPicPr>
          <p:cNvPr id="16387" name="Picture 3" descr="D:\ЕГОР\универ\ПАЛЕОНТОЛОГИЯ\Альбом\DSC02555.JPG"/>
          <p:cNvPicPr>
            <a:picLocks noChangeAspect="1" noChangeArrowheads="1"/>
          </p:cNvPicPr>
          <p:nvPr/>
        </p:nvPicPr>
        <p:blipFill>
          <a:blip r:embed="rId4" cstate="print"/>
          <a:srcRect l="21531" r="17224" b="42159"/>
          <a:stretch>
            <a:fillRect/>
          </a:stretch>
        </p:blipFill>
        <p:spPr bwMode="auto">
          <a:xfrm>
            <a:off x="4788024" y="2482123"/>
            <a:ext cx="4021925" cy="2849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5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Fungia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N – Q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Hexacorallia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Madrepora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</a:t>
            </a:r>
            <a:r>
              <a:rPr lang="en-US" sz="2400" b="1" i="1" dirty="0" smtClean="0"/>
              <a:t>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D:\ЕГОР\универ\ПАЛЕОНТОЛОГИЯ\Альбом\DSC02556.JPG"/>
          <p:cNvPicPr>
            <a:picLocks noChangeAspect="1" noChangeArrowheads="1"/>
          </p:cNvPicPr>
          <p:nvPr/>
        </p:nvPicPr>
        <p:blipFill>
          <a:blip r:embed="rId3" cstate="print"/>
          <a:srcRect l="24606" r="30758" b="49213"/>
          <a:stretch>
            <a:fillRect/>
          </a:stretch>
        </p:blipFill>
        <p:spPr bwMode="auto">
          <a:xfrm>
            <a:off x="539552" y="2204864"/>
            <a:ext cx="3797212" cy="3240360"/>
          </a:xfrm>
          <a:prstGeom prst="rect">
            <a:avLst/>
          </a:prstGeom>
          <a:noFill/>
        </p:spPr>
      </p:pic>
      <p:pic>
        <p:nvPicPr>
          <p:cNvPr id="18435" name="Picture 3" descr="D:\ЕГОР\универ\ПАЛЕОНТОЛОГИЯ\Альбом\DSC02557.JPG"/>
          <p:cNvPicPr>
            <a:picLocks noChangeAspect="1" noChangeArrowheads="1"/>
          </p:cNvPicPr>
          <p:nvPr/>
        </p:nvPicPr>
        <p:blipFill>
          <a:blip r:embed="rId4" cstate="print"/>
          <a:srcRect l="30758" t="656" r="27682" b="54544"/>
          <a:stretch>
            <a:fillRect/>
          </a:stretch>
        </p:blipFill>
        <p:spPr bwMode="auto">
          <a:xfrm>
            <a:off x="4788024" y="2204864"/>
            <a:ext cx="4051981" cy="3265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3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Hexacorallia</a:t>
            </a:r>
            <a:r>
              <a:rPr lang="en-US" sz="2800" b="1" i="1" dirty="0" smtClean="0"/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051720" y="5517232"/>
            <a:ext cx="5256584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Actinastraea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K</a:t>
            </a:r>
            <a:endParaRPr lang="ru-RU" sz="2400" b="1" i="1" dirty="0"/>
          </a:p>
        </p:txBody>
      </p:sp>
      <p:pic>
        <p:nvPicPr>
          <p:cNvPr id="8195" name="Picture 3" descr="D:\ЕГОР\универ\ПАЛЕОНТОЛОГИЯ\Альбом\DSC02536.JPG"/>
          <p:cNvPicPr>
            <a:picLocks noChangeAspect="1" noChangeArrowheads="1"/>
          </p:cNvPicPr>
          <p:nvPr/>
        </p:nvPicPr>
        <p:blipFill>
          <a:blip r:embed="rId3" cstate="print"/>
          <a:srcRect l="20300" t="4101" r="3076" b="38058"/>
          <a:stretch>
            <a:fillRect/>
          </a:stretch>
        </p:blipFill>
        <p:spPr bwMode="auto">
          <a:xfrm>
            <a:off x="2123728" y="2348880"/>
            <a:ext cx="5087503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5445224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Stromatopora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O – P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Stromatoporata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Hydrozoa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Amphipora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D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ЕГОР\универ\ПАЛЕОНТОЛОГИЯ\Альбом\DSC02534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9213"/>
          <a:stretch>
            <a:fillRect/>
          </a:stretch>
        </p:blipFill>
        <p:spPr bwMode="auto">
          <a:xfrm>
            <a:off x="4644008" y="2564904"/>
            <a:ext cx="4174412" cy="2520280"/>
          </a:xfrm>
          <a:prstGeom prst="rect">
            <a:avLst/>
          </a:prstGeom>
          <a:noFill/>
        </p:spPr>
      </p:pic>
      <p:pic>
        <p:nvPicPr>
          <p:cNvPr id="10242" name="Picture 2" descr="D:\ЕГОР\универ\ПАЛЕОНТОЛОГИЯ\Альбом\DSC02538.JPG"/>
          <p:cNvPicPr>
            <a:picLocks noChangeAspect="1" noChangeArrowheads="1"/>
          </p:cNvPicPr>
          <p:nvPr/>
        </p:nvPicPr>
        <p:blipFill>
          <a:blip r:embed="rId4" cstate="print"/>
          <a:srcRect l="24606" r="12303" b="28707"/>
          <a:stretch>
            <a:fillRect/>
          </a:stretch>
        </p:blipFill>
        <p:spPr bwMode="auto">
          <a:xfrm>
            <a:off x="539552" y="2276872"/>
            <a:ext cx="3456384" cy="2929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3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55776" y="5733256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Actinostroma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Є </a:t>
            </a:r>
            <a:r>
              <a:rPr lang="ru-RU" sz="2400" b="1" i="1" dirty="0" smtClean="0">
                <a:solidFill>
                  <a:schemeClr val="tx1"/>
                </a:solidFill>
              </a:rPr>
              <a:t>–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Stromatoporata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Hydrozoa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pic>
        <p:nvPicPr>
          <p:cNvPr id="9218" name="Picture 2" descr="D:\ЕГОР\универ\ПАЛЕОНТОЛОГИЯ\Альбом\DSC02537.JPG"/>
          <p:cNvPicPr>
            <a:picLocks noChangeAspect="1" noChangeArrowheads="1"/>
          </p:cNvPicPr>
          <p:nvPr/>
        </p:nvPicPr>
        <p:blipFill>
          <a:blip r:embed="rId3" cstate="print"/>
          <a:srcRect l="24606" r="18455" b="36909"/>
          <a:stretch>
            <a:fillRect/>
          </a:stretch>
        </p:blipFill>
        <p:spPr bwMode="auto">
          <a:xfrm>
            <a:off x="2627784" y="2276872"/>
            <a:ext cx="3960440" cy="3291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2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9717E-9394-4E77-B5BE-F76DB07B465D}"/>
</file>

<file path=customXml/itemProps2.xml><?xml version="1.0" encoding="utf-8"?>
<ds:datastoreItem xmlns:ds="http://schemas.openxmlformats.org/officeDocument/2006/customXml" ds:itemID="{EB12ECFD-5FB1-4740-BEDC-12F8306E3515}"/>
</file>

<file path=customXml/itemProps3.xml><?xml version="1.0" encoding="utf-8"?>
<ds:datastoreItem xmlns:ds="http://schemas.openxmlformats.org/officeDocument/2006/customXml" ds:itemID="{77B0F9D4-E4CE-4349-9A4E-BFBCD7394C4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149</Words>
  <Application>Microsoft Office PowerPoint</Application>
  <PresentationFormat>Экран (4:3)</PresentationFormat>
  <Paragraphs>59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11</cp:revision>
  <dcterms:created xsi:type="dcterms:W3CDTF">2016-02-10T07:58:24Z</dcterms:created>
  <dcterms:modified xsi:type="dcterms:W3CDTF">2016-03-21T18:43:27Z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